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60" r:id="rId4"/>
    <p:sldId id="263" r:id="rId5"/>
    <p:sldId id="270" r:id="rId6"/>
    <p:sldId id="262" r:id="rId7"/>
    <p:sldId id="261" r:id="rId8"/>
    <p:sldId id="268" r:id="rId9"/>
    <p:sldId id="265" r:id="rId10"/>
    <p:sldId id="266" r:id="rId11"/>
    <p:sldId id="269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-918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68918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280932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4881304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2161949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582079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423776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50662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529555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768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886596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959106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577074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33706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56497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81174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615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7112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C7DDCAA-6F47-467C-87CA-7519C38A145D}" type="datetimeFigureOut">
              <a:rPr lang="en-US" smtClean="0"/>
              <a:pPr/>
              <a:t>7/9/2022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7BE7A-7D1A-40BA-9673-ABF9FE07323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545740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0D94A1E-68C4-452F-41A5-512E7B1F2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4942" y="167640"/>
            <a:ext cx="5808553" cy="1267265"/>
          </a:xfrm>
        </p:spPr>
        <p:txBody>
          <a:bodyPr/>
          <a:lstStyle/>
          <a:p>
            <a:r>
              <a:rPr lang="en-US" sz="5400" b="1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CNC  Pen Plotter</a:t>
            </a:r>
            <a:endParaRPr lang="en-US" sz="5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04834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202CA5-CE64-D447-360D-B39D3E71B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>
                <a:solidFill>
                  <a:srgbClr val="FF0000"/>
                </a:solidFill>
              </a:rPr>
              <a:t>პროგრამული ნაწილი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017651F-92AE-2BCA-452F-EF752ABA6C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533378"/>
            <a:ext cx="8946541" cy="5162844"/>
          </a:xfrm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/>
          <a:p>
            <a:endParaRPr lang="ka-GE" dirty="0">
              <a:solidFill>
                <a:schemeClr val="bg1">
                  <a:lumMod val="95000"/>
                  <a:lumOff val="5000"/>
                </a:schemeClr>
              </a:solidFill>
              <a:effectLst/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ka-GE" dirty="0">
              <a:solidFill>
                <a:schemeClr val="bg1">
                  <a:lumMod val="95000"/>
                  <a:lumOff val="5000"/>
                </a:schemeClr>
              </a:solidFill>
              <a:latin typeface="Sylfaen" panose="010A0502050306030303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ka-GE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Incscape</a:t>
            </a:r>
            <a:r>
              <a:rPr lang="ka-GE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ka-GE" dirty="0" err="1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Gcode_ის</a:t>
            </a:r>
            <a:r>
              <a:rPr lang="ka-GE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გენერირებისთვის </a:t>
            </a:r>
            <a:endParaRPr 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2319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  MI-GRBL Z-AXIS SERVO Controller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370" y="1664067"/>
            <a:ext cx="8845036" cy="4972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B29F851-1CEC-9F19-539F-67F0AB776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>
                <a:solidFill>
                  <a:srgbClr val="FF0000"/>
                </a:solidFill>
              </a:rPr>
              <a:t>პროგრამული ნაწილი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82B3004-BB41-02BF-2C2F-5228CD6ECE7A}"/>
              </a:ext>
            </a:extLst>
          </p:cNvPr>
          <p:cNvSpPr>
            <a:spLocks noGrp="1"/>
          </p:cNvSpPr>
          <p:nvPr>
            <p:ph idx="1"/>
          </p:nvPr>
        </p:nvSpPr>
        <p:spPr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a-GE" dirty="0">
                <a:solidFill>
                  <a:srgbClr val="FF0000"/>
                </a:solidFill>
              </a:rPr>
              <a:t>                                                          </a:t>
            </a:r>
            <a:r>
              <a:rPr lang="ka-GE" sz="3600" dirty="0">
                <a:solidFill>
                  <a:srgbClr val="FF0000"/>
                </a:solidFill>
              </a:rPr>
              <a:t>საიტი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6188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E8E5FDA-2F56-314C-FDE8-D9D7D4A67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/>
              <a:t>            </a:t>
            </a:r>
            <a:r>
              <a:rPr lang="ka-GE" dirty="0">
                <a:solidFill>
                  <a:srgbClr val="FF0000"/>
                </a:solidFill>
              </a:rPr>
              <a:t>გამოყენებული ნაწილები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EA98C5C-E294-44D7-6EC0-904B56930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Arduino uno 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CC803833-BE8A-243E-4E7D-BCA9A5E3728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845" r="4845"/>
          <a:stretch/>
        </p:blipFill>
        <p:spPr>
          <a:xfrm>
            <a:off x="652463" y="1853248"/>
            <a:ext cx="2940050" cy="226858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CA2F3AB-4F73-28AA-88F8-473C58786C13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open-source </a:t>
            </a: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მიკრო </a:t>
            </a:r>
            <a:r>
              <a:rPr lang="ka-GE" sz="18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კონტროლერი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0C4AD0E6-1D8F-D694-C0BE-0F29E7792F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sz="18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CNC shield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xmlns="" id="{33738DEF-E529-C46E-EACC-613DCC5F7B8C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439" b="16439"/>
          <a:stretch>
            <a:fillRect/>
          </a:stretch>
        </p:blipFill>
        <p:spPr>
          <a:xfrm>
            <a:off x="3889375" y="2209800"/>
            <a:ext cx="2930525" cy="1720948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BB188BBC-0059-7B4D-B010-9A2EEFB9D81E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Autofit/>
          </a:bodyPr>
          <a:lstStyle/>
          <a:p>
            <a:r>
              <a:rPr lang="en-US" sz="16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უზრუნველყოფს</a:t>
            </a:r>
            <a:r>
              <a:rPr lang="en-US" sz="16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Arduino </a:t>
            </a:r>
            <a:r>
              <a:rPr lang="en-US" sz="16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მიკროკონტროლერს</a:t>
            </a:r>
            <a:r>
              <a:rPr lang="en-US" sz="16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სტეპერ</a:t>
            </a:r>
            <a:r>
              <a:rPr lang="en-US" sz="16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ძრავების</a:t>
            </a:r>
            <a:r>
              <a:rPr lang="en-US" sz="16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მართვისა</a:t>
            </a:r>
            <a:r>
              <a:rPr lang="en-US" sz="16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და</a:t>
            </a:r>
            <a:r>
              <a:rPr lang="en-US" sz="16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ყველა</a:t>
            </a:r>
            <a:r>
              <a:rPr lang="en-US" sz="16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სხვა</a:t>
            </a:r>
            <a:r>
              <a:rPr lang="en-US" sz="16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ფუნქციის</a:t>
            </a:r>
            <a:r>
              <a:rPr lang="en-US" sz="16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გასაშვებად</a:t>
            </a:r>
            <a:endParaRPr lang="en-US" sz="160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1331104D-65B5-FC1C-8406-137D92622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</a:t>
            </a:r>
            <a:r>
              <a:rPr lang="ka-GE" sz="18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A4988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1CB632AE-8ACB-AB9F-426E-DA6538EE5730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55" b="555"/>
          <a:stretch>
            <a:fillRect/>
          </a:stretch>
        </p:blipFill>
        <p:spPr/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xmlns="" id="{21E38BC3-73B3-4CF2-1240-4E27FA786A7D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ძრავის დრაივერი ჩაშენებული </a:t>
            </a:r>
            <a:r>
              <a:rPr lang="ka-GE" sz="1800" dirty="0" err="1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თარჯიმანით</a:t>
            </a:r>
            <a:r>
              <a:rPr lang="ka-GE" sz="1800" dirty="0"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მარტივი მუშაობისთვის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65274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9D6A8-6157-D094-874E-D2CC62ACC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>
                <a:solidFill>
                  <a:srgbClr val="FF0000"/>
                </a:solidFill>
              </a:rPr>
              <a:t>             გამოყენებული ნაწილები 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3869E06-E76D-398F-FA14-7312D52D9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904" y="1930876"/>
            <a:ext cx="3720620" cy="576262"/>
          </a:xfrm>
        </p:spPr>
        <p:txBody>
          <a:bodyPr/>
          <a:lstStyle/>
          <a:p>
            <a:r>
              <a:rPr lang="ka-GE" sz="18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ka-GE" sz="2000" dirty="0" err="1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Nema</a:t>
            </a:r>
            <a:r>
              <a:rPr lang="ka-GE" sz="20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17 - </a:t>
            </a:r>
            <a:r>
              <a:rPr lang="ka-GE" sz="2000" dirty="0" err="1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ბიჯური</a:t>
            </a:r>
            <a:r>
              <a:rPr lang="ka-GE" sz="20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ძრავი</a:t>
            </a:r>
            <a:endParaRPr lang="en-US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xmlns="" id="{B8B278B2-C2DD-E4DB-3F52-799C9029102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28468" y="2533014"/>
            <a:ext cx="3151163" cy="3741738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472F1AD4-5F5C-826A-46FF-919764694C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205524" y="1905000"/>
            <a:ext cx="6767275" cy="576262"/>
          </a:xfrm>
        </p:spPr>
        <p:txBody>
          <a:bodyPr/>
          <a:lstStyle/>
          <a:p>
            <a:r>
              <a:rPr lang="en-US" sz="18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ka-GE" sz="20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 ძრავის კბილანა</a:t>
            </a:r>
            <a:r>
              <a:rPr lang="en-US" sz="20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                 </a:t>
            </a:r>
            <a:r>
              <a:rPr lang="ka-GE" sz="2000" b="0" i="0" dirty="0" err="1">
                <a:solidFill>
                  <a:srgbClr val="FF0000"/>
                </a:solidFill>
                <a:effectLst/>
                <a:latin typeface="Segoe UI Historic" panose="020B0502040204020203" pitchFamily="34" charset="0"/>
              </a:rPr>
              <a:t>ქრომირებული</a:t>
            </a:r>
            <a:r>
              <a:rPr lang="ka-GE" sz="2000" b="0" i="0" dirty="0">
                <a:solidFill>
                  <a:srgbClr val="FF0000"/>
                </a:solidFill>
                <a:effectLst/>
                <a:latin typeface="Segoe UI Historic" panose="020B0502040204020203" pitchFamily="34" charset="0"/>
              </a:rPr>
              <a:t> ღერძი</a:t>
            </a:r>
            <a:endParaRPr lang="en-US" sz="2000" dirty="0">
              <a:solidFill>
                <a:srgbClr val="FF0000"/>
              </a:solidFill>
            </a:endParaRP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xmlns="" id="{A6A4A555-F18D-036B-8D9B-23F1F8D0046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05524" y="2533014"/>
            <a:ext cx="3391030" cy="3741738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4E92ABF6-CE81-84BA-A336-CB7C01899C7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22447" y="2533014"/>
            <a:ext cx="3250353" cy="3741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4730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C87363B-3C42-22CD-1F84-52034EE8F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>
                <a:solidFill>
                  <a:srgbClr val="FF0000"/>
                </a:solidFill>
              </a:rPr>
              <a:t>გამოყენებული ნაწილები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13E3905-A2CC-43E6-5E10-F1969F067F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1235448"/>
          </a:xfrm>
        </p:spPr>
        <p:txBody>
          <a:bodyPr/>
          <a:lstStyle/>
          <a:p>
            <a:r>
              <a:rPr lang="ka-GE" dirty="0"/>
              <a:t/>
            </a:r>
            <a:br>
              <a:rPr lang="ka-GE" dirty="0"/>
            </a:br>
            <a:r>
              <a:rPr lang="ka-GE" b="0" i="0" dirty="0">
                <a:solidFill>
                  <a:srgbClr val="FF0000"/>
                </a:solidFill>
                <a:effectLst/>
                <a:latin typeface="Segoe UI Historic" panose="020B0502040204020203" pitchFamily="34" charset="0"/>
              </a:rPr>
              <a:t>წრფივი მოძრაობის რელსი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xmlns="" id="{23FA62E2-8FB8-0A9B-2B35-01337A7DD539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691" r="4691"/>
          <a:stretch>
            <a:fillRect/>
          </a:stretch>
        </p:blipFill>
        <p:spPr>
          <a:xfrm>
            <a:off x="652462" y="2209799"/>
            <a:ext cx="3075475" cy="2041149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67E7A509-307D-82E3-1339-606F940DB6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883209" y="4607499"/>
            <a:ext cx="2930525" cy="1005509"/>
          </a:xfrm>
        </p:spPr>
        <p:txBody>
          <a:bodyPr/>
          <a:lstStyle/>
          <a:p>
            <a:r>
              <a:rPr lang="ka-GE" b="0" i="0" dirty="0">
                <a:solidFill>
                  <a:srgbClr val="FF0000"/>
                </a:solidFill>
                <a:effectLst/>
                <a:latin typeface="Segoe UI Historic" panose="020B0502040204020203" pitchFamily="34" charset="0"/>
              </a:rPr>
              <a:t>წრფივი მოძრაობის საკისარი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xmlns="" id="{03C9EEA1-0FE2-C14A-D352-9E4A0D92A7E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30" b="15330"/>
          <a:stretch>
            <a:fillRect/>
          </a:stretch>
        </p:blipFill>
        <p:spPr>
          <a:xfrm>
            <a:off x="3727937" y="2209800"/>
            <a:ext cx="3261337" cy="2041148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xmlns="" id="{70DC64BB-AE60-0DD2-80DC-C48B38063B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04430" y="4868673"/>
            <a:ext cx="2932113" cy="576262"/>
          </a:xfrm>
        </p:spPr>
        <p:txBody>
          <a:bodyPr/>
          <a:lstStyle/>
          <a:p>
            <a:pPr algn="ctr"/>
            <a:r>
              <a:rPr lang="ka-GE" b="0" i="0" dirty="0">
                <a:solidFill>
                  <a:srgbClr val="FF0000"/>
                </a:solidFill>
                <a:effectLst/>
                <a:latin typeface="Segoe UI Historic" panose="020B0502040204020203" pitchFamily="34" charset="0"/>
              </a:rPr>
              <a:t>ღვედი </a:t>
            </a:r>
            <a:r>
              <a:rPr lang="en-US" b="0" i="0" dirty="0">
                <a:solidFill>
                  <a:srgbClr val="FF0000"/>
                </a:solidFill>
                <a:effectLst/>
                <a:latin typeface="Segoe UI Historic" panose="020B0502040204020203" pitchFamily="34" charset="0"/>
              </a:rPr>
              <a:t>gt2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xmlns="" id="{8E1B4FA6-FD94-82FA-1C11-29AD4DA57818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4012" b="24012"/>
          <a:stretch>
            <a:fillRect/>
          </a:stretch>
        </p:blipFill>
        <p:spPr>
          <a:xfrm>
            <a:off x="6981339" y="2209799"/>
            <a:ext cx="3075474" cy="2041147"/>
          </a:xfrm>
        </p:spPr>
      </p:pic>
    </p:spTree>
    <p:extLst>
      <p:ext uri="{BB962C8B-B14F-4D97-AF65-F5344CB8AC3E}">
        <p14:creationId xmlns:p14="http://schemas.microsoft.com/office/powerpoint/2010/main" xmlns="" val="437956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</a:t>
            </a:r>
            <a:r>
              <a:rPr lang="ka-GE" dirty="0" smtClean="0">
                <a:solidFill>
                  <a:srgbClr val="FF0000"/>
                </a:solidFill>
              </a:rPr>
              <a:t>გამოყენებული ნაწილები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a-GE" dirty="0" smtClean="0">
                <a:solidFill>
                  <a:srgbClr val="FF0000"/>
                </a:solidFill>
              </a:rPr>
              <a:t>სერვო ძრავი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" name="Picture Placeholder 12" descr="towerpro-micro-servo-motor-360-degree-sg90.jpg"/>
          <p:cNvPicPr>
            <a:picLocks noGrp="1" noChangeAspect="1"/>
          </p:cNvPicPr>
          <p:nvPr>
            <p:ph type="pic" idx="15"/>
          </p:nvPr>
        </p:nvPicPr>
        <p:blipFill>
          <a:blip r:embed="rId2" cstate="print"/>
          <a:srcRect t="24082" b="24082"/>
          <a:stretch>
            <a:fillRect/>
          </a:stretch>
        </p:blipFill>
        <p:spPr/>
      </p:pic>
      <p:sp>
        <p:nvSpPr>
          <p:cNvPr id="5" name="Text Placeholder 4"/>
          <p:cNvSpPr>
            <a:spLocks noGrp="1"/>
          </p:cNvSpPr>
          <p:nvPr>
            <p:ph type="body" sz="half" idx="18"/>
          </p:nvPr>
        </p:nvSpPr>
        <p:spPr/>
        <p:txBody>
          <a:bodyPr/>
          <a:lstStyle/>
          <a:p>
            <a:r>
              <a:rPr lang="ka-GE" dirty="0" smtClean="0"/>
              <a:t>კალმის კონტრილისთვის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12V2A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" name="Picture Placeholder 13" descr="12v-dc-switching-power-supply-mean-well-rs-100-12.jpg"/>
          <p:cNvPicPr>
            <a:picLocks noGrp="1" noChangeAspect="1"/>
          </p:cNvPicPr>
          <p:nvPr>
            <p:ph type="pic" idx="21"/>
          </p:nvPr>
        </p:nvPicPr>
        <p:blipFill>
          <a:blip r:embed="rId3" cstate="print"/>
          <a:srcRect t="23998" b="23998"/>
          <a:stretch>
            <a:fillRect/>
          </a:stretch>
        </p:blipFill>
        <p:spPr/>
      </p:pic>
      <p:sp>
        <p:nvSpPr>
          <p:cNvPr id="8" name="Text Placeholder 7"/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ka-GE" dirty="0" smtClean="0"/>
              <a:t>კვების ბლოკი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GT2 </a:t>
            </a:r>
            <a:r>
              <a:rPr lang="ka-GE" dirty="0" smtClean="0">
                <a:solidFill>
                  <a:srgbClr val="FF0000"/>
                </a:solidFill>
              </a:rPr>
              <a:t>გორგოლაჭი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5" name="Picture Placeholder 14" descr="GT-2_Idler_Pulley_Series_3D_20T_10mm_Belt_Size_5mm_Bore_Without_Teeth_Pakistan.jpg"/>
          <p:cNvPicPr>
            <a:picLocks noGrp="1" noChangeAspect="1"/>
          </p:cNvPicPr>
          <p:nvPr>
            <p:ph type="pic" idx="22"/>
          </p:nvPr>
        </p:nvPicPr>
        <p:blipFill>
          <a:blip r:embed="rId4" cstate="print"/>
          <a:srcRect t="24012" b="24012"/>
          <a:stretch>
            <a:fillRect/>
          </a:stretch>
        </p:blipFill>
        <p:spPr/>
      </p:pic>
      <p:sp>
        <p:nvSpPr>
          <p:cNvPr id="11" name="Text Placeholder 10"/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4CFA94-ACEB-B12C-B2E3-75DD99C16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b="0" i="0" dirty="0">
                <a:solidFill>
                  <a:srgbClr val="FF0000"/>
                </a:solidFill>
                <a:effectLst/>
                <a:latin typeface="Segoe UI Historic" panose="020B0502040204020203" pitchFamily="34" charset="0"/>
              </a:rPr>
              <a:t>3</a:t>
            </a:r>
            <a:r>
              <a:rPr lang="en-US" b="0" i="0" dirty="0">
                <a:solidFill>
                  <a:srgbClr val="FF0000"/>
                </a:solidFill>
                <a:effectLst/>
                <a:latin typeface="Segoe UI Historic" panose="020B0502040204020203" pitchFamily="34" charset="0"/>
              </a:rPr>
              <a:t>D</a:t>
            </a:r>
            <a:r>
              <a:rPr lang="ka-GE" b="0" i="0" dirty="0">
                <a:solidFill>
                  <a:srgbClr val="FF0000"/>
                </a:solidFill>
                <a:effectLst/>
                <a:latin typeface="Segoe UI Historic" panose="020B0502040204020203" pitchFamily="34" charset="0"/>
              </a:rPr>
              <a:t> პრინტერის ფოტოები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xmlns="" id="{12BECCBD-D3A4-C54E-887B-69FE68BF2F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46111" y="1209821"/>
            <a:ext cx="11044141" cy="5528603"/>
          </a:xfrm>
        </p:spPr>
      </p:pic>
    </p:spTree>
    <p:extLst>
      <p:ext uri="{BB962C8B-B14F-4D97-AF65-F5344CB8AC3E}">
        <p14:creationId xmlns:p14="http://schemas.microsoft.com/office/powerpoint/2010/main" xmlns="" val="389081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9050ADA-DC85-EAFE-030A-3CC883FAA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sz="40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ნაწილების </a:t>
            </a:r>
            <a:r>
              <a:rPr lang="ka-GE" sz="4000" dirty="0" err="1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დაერთება</a:t>
            </a:r>
            <a:r>
              <a:rPr lang="ka-GE" sz="40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CNC </a:t>
            </a:r>
            <a:r>
              <a:rPr lang="ka-GE" sz="4000" dirty="0" err="1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shield_ზე</a:t>
            </a:r>
            <a:r>
              <a:rPr lang="ka-GE" sz="4000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4000" dirty="0">
              <a:solidFill>
                <a:srgbClr val="FF0000"/>
              </a:solidFill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xmlns="" id="{9EB36768-F2EB-4CAD-40A1-37F785577C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1009" y="1252025"/>
            <a:ext cx="9608233" cy="5500467"/>
          </a:xfrm>
        </p:spPr>
      </p:pic>
    </p:spTree>
    <p:extLst>
      <p:ext uri="{BB962C8B-B14F-4D97-AF65-F5344CB8AC3E}">
        <p14:creationId xmlns:p14="http://schemas.microsoft.com/office/powerpoint/2010/main" xmlns="" val="28583314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a-GE" dirty="0" smtClean="0"/>
              <a:t>			</a:t>
            </a:r>
            <a:r>
              <a:rPr lang="en-US" dirty="0" smtClean="0">
                <a:solidFill>
                  <a:srgbClr val="FF0000"/>
                </a:solidFill>
              </a:rPr>
              <a:t>GRBL-MI </a:t>
            </a:r>
            <a:r>
              <a:rPr lang="ka-GE" dirty="0" smtClean="0">
                <a:solidFill>
                  <a:srgbClr val="FF0000"/>
                </a:solidFill>
              </a:rPr>
              <a:t>ბიბლიოტეკა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6666" y="1423601"/>
            <a:ext cx="9700444" cy="5453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2EC705-5D2F-4417-4F9F-FA4AE415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a-GE" dirty="0">
                <a:solidFill>
                  <a:srgbClr val="FF0000"/>
                </a:solidFill>
              </a:rPr>
              <a:t>პროგრამული ნაწილი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66FBEA3-5607-8AD5-87ED-71A47C94A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630337" cy="4685507"/>
          </a:xfrm>
          <a:blipFill>
            <a:blip r:embed="rId2" cstate="print"/>
            <a:stretch>
              <a:fillRect/>
            </a:stretch>
          </a:blipFill>
        </p:spPr>
        <p:txBody>
          <a:bodyPr>
            <a:normAutofit/>
          </a:bodyPr>
          <a:lstStyle/>
          <a:p>
            <a:r>
              <a:rPr lang="ka-GE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UGS (</a:t>
            </a:r>
            <a:r>
              <a:rPr lang="ka-GE" dirty="0" err="1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universal</a:t>
            </a:r>
            <a:r>
              <a:rPr lang="ka-GE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a-GE" dirty="0" err="1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gcode</a:t>
            </a:r>
            <a:r>
              <a:rPr lang="ka-GE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a-GE" dirty="0" err="1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sender</a:t>
            </a:r>
            <a:r>
              <a:rPr lang="ka-GE" dirty="0">
                <a:solidFill>
                  <a:srgbClr val="FF0000"/>
                </a:solidFill>
                <a:effectLst/>
                <a:latin typeface="Sylfaen" panose="010A0502050306030303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091534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128</TotalTime>
  <Words>94</Words>
  <Application>Microsoft Office PowerPoint</Application>
  <PresentationFormat>Custom</PresentationFormat>
  <Paragraphs>33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Ion</vt:lpstr>
      <vt:lpstr>CNC  Pen Plotter</vt:lpstr>
      <vt:lpstr>            გამოყენებული ნაწილები </vt:lpstr>
      <vt:lpstr>             გამოყენებული ნაწილები </vt:lpstr>
      <vt:lpstr>გამოყენებული ნაწილები</vt:lpstr>
      <vt:lpstr> გამოყენებული ნაწილები</vt:lpstr>
      <vt:lpstr>3D პრინტერის ფოტოები</vt:lpstr>
      <vt:lpstr>ნაწილების დაერთება CNC shield_ზე </vt:lpstr>
      <vt:lpstr>   GRBL-MI ბიბლიოტეკა</vt:lpstr>
      <vt:lpstr>პროგრამული ნაწილი </vt:lpstr>
      <vt:lpstr>პროგრამული ნაწილი </vt:lpstr>
      <vt:lpstr>  MI-GRBL Z-AXIS SERVO Controller</vt:lpstr>
      <vt:lpstr>პროგრამული ნაწილი 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CNC  Pen Plotter</dc:title>
  <dc:creator>Vaxo Grigolishvili</dc:creator>
  <cp:lastModifiedBy>Windows User</cp:lastModifiedBy>
  <cp:revision>8</cp:revision>
  <dcterms:created xsi:type="dcterms:W3CDTF">2022-07-08T18:53:45Z</dcterms:created>
  <dcterms:modified xsi:type="dcterms:W3CDTF">2022-07-09T06:15:55Z</dcterms:modified>
</cp:coreProperties>
</file>